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sldIdLst>
    <p:sldId id="258" r:id="rId4"/>
    <p:sldId id="260" r:id="rId5"/>
    <p:sldId id="259" r:id="rId6"/>
    <p:sldId id="256" r:id="rId7"/>
    <p:sldId id="25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B73C"/>
    <a:srgbClr val="81BB59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327"/>
  </p:normalViewPr>
  <p:slideViewPr>
    <p:cSldViewPr snapToGrid="0" snapToObjects="1">
      <p:cViewPr>
        <p:scale>
          <a:sx n="67" d="100"/>
          <a:sy n="67" d="100"/>
        </p:scale>
        <p:origin x="1176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9EC62-D6D3-5E46-AE46-C96EB48A7C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037906-28D0-9147-8E16-43D404465C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94902-B5B1-4B41-873A-85A938510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8AAB0-D5B3-9749-93C7-27D30445E3F6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A03D19-9021-C14F-8123-551D1D87F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F019C-81DF-D344-AA81-7534C3C38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0579B-A225-774F-9278-0663D7A68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086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3EB32-8D10-3140-849F-3F7075346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AAEE0A-E355-C64D-93F3-51F531B7C3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AC11CA-19DD-D943-B703-9C0854478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8AAB0-D5B3-9749-93C7-27D30445E3F6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FA4C26-B3CD-9747-B22D-09668F1EB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D0B230-0961-694E-B738-C964A8FB9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0579B-A225-774F-9278-0663D7A68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753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6AAA04-3851-7F47-BFDB-B47DB99482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D6F598-AE4A-B940-AAB3-AE9B1E0F76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DE816-8167-A947-A274-DE47BB0F8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8AAB0-D5B3-9749-93C7-27D30445E3F6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968B0-71F7-254D-B129-CCD1DE79D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ED35B-C336-2448-993B-8CA3D8232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0579B-A225-774F-9278-0663D7A68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605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E9361-BFDF-3845-B6AD-44C6395C6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7C80C-7551-8F4F-8393-25BC35DC3F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90694-A591-D44B-836B-BCEBDC9E1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8AAB0-D5B3-9749-93C7-27D30445E3F6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16BC96-7042-174E-8949-B2BFE792C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3CE403-B8B8-A349-97DF-8A984F5AC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0579B-A225-774F-9278-0663D7A68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12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F2D05-8A32-D84E-B421-9601C21BC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E31245-2329-4344-B4BE-4F4C870A5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DD877D-A91B-4647-88A2-416738F84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8AAB0-D5B3-9749-93C7-27D30445E3F6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2D296F-E0DF-8B47-A362-64C56C3C3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473484-5103-A343-A103-9739E8CED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0579B-A225-774F-9278-0663D7A68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715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1880E-07F1-7D44-8499-157952708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6124A-2754-8549-85AE-E499CFE361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C620D1-384A-CA4F-8F2D-9877AE2266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10B488-DA22-6849-92F9-FE0A759F4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8AAB0-D5B3-9749-93C7-27D30445E3F6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84F726-71B7-FB47-BE11-953CA7067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523892-CC6F-0A40-B757-4FABDB675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0579B-A225-774F-9278-0663D7A68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512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ADED7-C9A9-F449-A222-682FB9BF9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AD1C0B-6E56-D14E-A651-45DE4A6F5C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C0F0CC-5AB0-014E-9FC8-1262D5A1FD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0F9DD6-0B67-D743-92BC-62ED8C3CAF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46C287-E378-BA41-81AE-9733B00473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E9439C-F305-4B4F-9F18-E5BC3D36E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8AAB0-D5B3-9749-93C7-27D30445E3F6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AE7716-02E1-EE4D-AE0D-1BA4CE173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54251C-0445-A449-BECE-31AE51FCA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0579B-A225-774F-9278-0663D7A68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326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72B0B-DD50-F341-8E4F-709AE1C75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B5AA80-000B-8F4C-951C-F84BE9915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8AAB0-D5B3-9749-93C7-27D30445E3F6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68BDD0-1FF3-DE4F-850D-85BB92E36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0D24E6-806C-FB4A-8DC6-49CBDF231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0579B-A225-774F-9278-0663D7A68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257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D5812A-DAE5-4544-95C1-4212A9D3C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8AAB0-D5B3-9749-93C7-27D30445E3F6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076252-1269-3742-BFC7-E9394A33C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373A3B-B1CB-FB4A-B398-A45F2F9D3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0579B-A225-774F-9278-0663D7A68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421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35992-3486-8F4E-B839-8538AA110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CC56F-400F-6540-A110-8DF110F27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A392C2-1E63-0B49-9669-9FB6B4BCCD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4D7159-80D1-3E49-9DC4-20C999BAD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8AAB0-D5B3-9749-93C7-27D30445E3F6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CB6168-942C-F749-BD3B-A09509488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C54692-7E0D-B94C-9DD8-7E4F59365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0579B-A225-774F-9278-0663D7A68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440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7BC36-A0DD-9A42-8401-B74264E74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6EE769-F4C5-6B45-B55A-9B523BDBF2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613419-9DC5-0E4B-8E91-10918F07AB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50AF8D-AFAA-FF49-8595-753A429D5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8AAB0-D5B3-9749-93C7-27D30445E3F6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689BB6-336C-AD4A-99EF-6765A1CF9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665163-B007-884F-A00F-8EDE9DFD7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0579B-A225-774F-9278-0663D7A68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887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B88E2D-75CE-DC42-AE7B-9F0A93E4E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BBC9C-E4B7-474F-9E0A-40D0A54B2C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D58CB2-0E08-374B-B61B-6B51117967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8AAB0-D5B3-9749-93C7-27D30445E3F6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76AD1-143F-D640-A378-9EDFF63CDB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4CDFE0-C680-E041-AEE2-DD065727D7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0579B-A225-774F-9278-0663D7A68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580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58BCB67A-2A11-BD53-C5BB-B2A29F44E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182" y="1436922"/>
            <a:ext cx="5454917" cy="2722283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82AFC796-CF26-464B-48A7-82D30C1DCBF4}"/>
              </a:ext>
            </a:extLst>
          </p:cNvPr>
          <p:cNvSpPr txBox="1"/>
          <p:nvPr/>
        </p:nvSpPr>
        <p:spPr>
          <a:xfrm>
            <a:off x="9677017" y="478971"/>
            <a:ext cx="24057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solidFill>
                  <a:srgbClr val="800080"/>
                </a:solidFill>
                <a:latin typeface="Arial Nova Cond" panose="020B0506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 Vese Világnapja</a:t>
            </a:r>
          </a:p>
          <a:p>
            <a:pPr algn="ctr"/>
            <a:endParaRPr lang="hu-HU" sz="800" b="1" dirty="0">
              <a:solidFill>
                <a:srgbClr val="800080"/>
              </a:solidFill>
              <a:latin typeface="Arial Nova Cond" panose="020B0506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ctr"/>
            <a:r>
              <a:rPr lang="hu-HU" sz="2000" b="1" dirty="0">
                <a:latin typeface="Arial Nova Cond" panose="020B0506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2025. </a:t>
            </a:r>
            <a:br>
              <a:rPr lang="hu-HU" sz="2000" b="1" dirty="0">
                <a:latin typeface="Arial Nova Cond" panose="020B0506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hu-HU" sz="2000" b="1" dirty="0">
                <a:latin typeface="Arial Nova Cond" panose="020B0506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március 13.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7395D225-8726-AAC1-238A-E0254F054E32}"/>
              </a:ext>
            </a:extLst>
          </p:cNvPr>
          <p:cNvSpPr txBox="1"/>
          <p:nvPr/>
        </p:nvSpPr>
        <p:spPr>
          <a:xfrm>
            <a:off x="500738" y="4169708"/>
            <a:ext cx="70648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>
                <a:solidFill>
                  <a:srgbClr val="2FB73C"/>
                </a:solidFill>
                <a:latin typeface="Arial Nova Cond" panose="020B0506020202020204" pitchFamily="34" charset="0"/>
              </a:rPr>
              <a:t>ÖNNEK VAJON EGÉSZSÉGESEK A VESÉI?</a:t>
            </a:r>
          </a:p>
          <a:p>
            <a:pPr algn="ctr"/>
            <a:r>
              <a:rPr lang="hu-HU" sz="2800" b="1" dirty="0">
                <a:latin typeface="Arial Nova Cond" panose="020B0506020202020204" pitchFamily="34" charset="0"/>
              </a:rPr>
              <a:t>Ellenőriztesse, védje őket idejében! </a:t>
            </a:r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85AE67FD-6B9E-0424-75DF-D3FEB16438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3311" y="5529945"/>
            <a:ext cx="4876038" cy="120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028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D64A10-E21D-9AAF-CE2B-4A10B78223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66FFDA0A-7868-1640-5E31-12C27FCA7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182" y="1436922"/>
            <a:ext cx="5454917" cy="2722283"/>
          </a:xfrm>
          <a:prstGeom prst="rect">
            <a:avLst/>
          </a:prstGeom>
        </p:spPr>
      </p:pic>
      <p:sp>
        <p:nvSpPr>
          <p:cNvPr id="11" name="Szövegdoboz 10">
            <a:extLst>
              <a:ext uri="{FF2B5EF4-FFF2-40B4-BE49-F238E27FC236}">
                <a16:creationId xmlns:a16="http://schemas.microsoft.com/office/drawing/2014/main" id="{857349DA-3DE2-FDB0-730C-297DAB2DCA73}"/>
              </a:ext>
            </a:extLst>
          </p:cNvPr>
          <p:cNvSpPr txBox="1"/>
          <p:nvPr/>
        </p:nvSpPr>
        <p:spPr>
          <a:xfrm>
            <a:off x="500738" y="4169708"/>
            <a:ext cx="70648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>
                <a:solidFill>
                  <a:srgbClr val="2FB73C"/>
                </a:solidFill>
                <a:latin typeface="Arial Nova Cond" panose="020B0506020202020204" pitchFamily="34" charset="0"/>
              </a:rPr>
              <a:t>ÖNNEK VAJON EGÉSZSÉGESEK A VESÉI?</a:t>
            </a:r>
          </a:p>
          <a:p>
            <a:pPr algn="ctr"/>
            <a:r>
              <a:rPr lang="hu-HU" sz="2800" b="1" dirty="0">
                <a:latin typeface="Arial Nova Cond" panose="020B0506020202020204" pitchFamily="34" charset="0"/>
              </a:rPr>
              <a:t>Ellenőriztesse, védje őket idejében! </a:t>
            </a:r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A16DF43D-B6D6-55F4-FBDA-D16F1FCCF5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3311" y="5529945"/>
            <a:ext cx="4876038" cy="1205436"/>
          </a:xfrm>
          <a:prstGeom prst="rect">
            <a:avLst/>
          </a:prstGeom>
        </p:spPr>
      </p:pic>
      <p:grpSp>
        <p:nvGrpSpPr>
          <p:cNvPr id="5" name="Csoportba foglalás 4">
            <a:extLst>
              <a:ext uri="{FF2B5EF4-FFF2-40B4-BE49-F238E27FC236}">
                <a16:creationId xmlns:a16="http://schemas.microsoft.com/office/drawing/2014/main" id="{113A46D4-8E59-EC24-BD70-35FD747B4EF5}"/>
              </a:ext>
            </a:extLst>
          </p:cNvPr>
          <p:cNvGrpSpPr/>
          <p:nvPr/>
        </p:nvGrpSpPr>
        <p:grpSpPr>
          <a:xfrm>
            <a:off x="9873340" y="39772"/>
            <a:ext cx="1740518" cy="1738506"/>
            <a:chOff x="9873340" y="39772"/>
            <a:chExt cx="1740518" cy="1738506"/>
          </a:xfrm>
        </p:grpSpPr>
        <p:pic>
          <p:nvPicPr>
            <p:cNvPr id="2" name="Picture 2">
              <a:extLst>
                <a:ext uri="{FF2B5EF4-FFF2-40B4-BE49-F238E27FC236}">
                  <a16:creationId xmlns:a16="http://schemas.microsoft.com/office/drawing/2014/main" id="{91AD8610-5B3E-2101-BD21-F4EBD9234A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73340" y="39772"/>
              <a:ext cx="1740518" cy="17385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Szövegdoboz 3">
              <a:extLst>
                <a:ext uri="{FF2B5EF4-FFF2-40B4-BE49-F238E27FC236}">
                  <a16:creationId xmlns:a16="http://schemas.microsoft.com/office/drawing/2014/main" id="{F5FFC4B5-65F4-E5AF-2EBF-FED38D8AC594}"/>
                </a:ext>
              </a:extLst>
            </p:cNvPr>
            <p:cNvSpPr txBox="1"/>
            <p:nvPr/>
          </p:nvSpPr>
          <p:spPr>
            <a:xfrm>
              <a:off x="10404711" y="1048946"/>
              <a:ext cx="762001" cy="3539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800" b="1" dirty="0">
                  <a:latin typeface="Arial Nova Cond" panose="020B0506020202020204" pitchFamily="34" charset="0"/>
                </a:rPr>
                <a:t>2025.</a:t>
              </a:r>
              <a:br>
                <a:rPr lang="hu-HU" sz="800" b="1" dirty="0">
                  <a:latin typeface="Arial Nova Cond" panose="020B0506020202020204" pitchFamily="34" charset="0"/>
                </a:rPr>
              </a:br>
              <a:r>
                <a:rPr lang="hu-HU" sz="800" b="1" dirty="0">
                  <a:latin typeface="Arial Nova Cond" panose="020B0506020202020204" pitchFamily="34" charset="0"/>
                </a:rPr>
                <a:t>március 13</a:t>
              </a:r>
              <a:r>
                <a:rPr lang="hu-HU" sz="900" dirty="0"/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6792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CB22D74-F3D3-9EAE-6B5D-65C7E3FFB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055" y="1255066"/>
            <a:ext cx="1740518" cy="1738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241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5042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7479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2EFDB3CC569C4C8709EF2E2FCD4DD1" ma:contentTypeVersion="22" ma:contentTypeDescription="Create a new document." ma:contentTypeScope="" ma:versionID="42824c4117f7fea1ad09fdd8a73b81a7">
  <xsd:schema xmlns:xsd="http://www.w3.org/2001/XMLSchema" xmlns:xs="http://www.w3.org/2001/XMLSchema" xmlns:p="http://schemas.microsoft.com/office/2006/metadata/properties" xmlns:ns1="http://schemas.microsoft.com/sharepoint/v3" xmlns:ns2="5bb30524-c5cc-4ab6-b3e3-7acb34e1d48a" xmlns:ns3="8d39dae6-3a04-4f8f-91ef-910acbbf4883" xmlns:ns4="http://schemas.microsoft.com/sharepoint/v3/fields" targetNamespace="http://schemas.microsoft.com/office/2006/metadata/properties" ma:root="true" ma:fieldsID="a7d4f926a14738ae77fac46e339fd201" ns1:_="" ns2:_="" ns3:_="" ns4:_="">
    <xsd:import namespace="http://schemas.microsoft.com/sharepoint/v3"/>
    <xsd:import namespace="5bb30524-c5cc-4ab6-b3e3-7acb34e1d48a"/>
    <xsd:import namespace="8d39dae6-3a04-4f8f-91ef-910acbbf4883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Statu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  <xsd:element ref="ns4:_Format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b30524-c5cc-4ab6-b3e3-7acb34e1d4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Status" ma:index="16" nillable="true" ma:displayName="Status" ma:format="Dropdown" ma:internalName="Status">
      <xsd:simpleType>
        <xsd:restriction base="dms:Text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33f1b091-0422-4f9c-b31b-6eb16863af4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39dae6-3a04-4f8f-91ef-910acbbf488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37f5380c-2a5e-41a0-9e8f-614032ea020b}" ma:internalName="TaxCatchAll" ma:showField="CatchAllData" ma:web="8d39dae6-3a04-4f8f-91ef-910acbbf48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Format" ma:index="27" nillable="true" ma:displayName="Format" ma:description="Media-type, file format or dimensions" ma:internalName="_Forma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AA0C71-3F35-4464-9F63-CCE376BF175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D723EC0-1465-401A-91C2-B8458A94EB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bb30524-c5cc-4ab6-b3e3-7acb34e1d48a"/>
    <ds:schemaRef ds:uri="8d39dae6-3a04-4f8f-91ef-910acbbf4883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39</Words>
  <Application>Microsoft Office PowerPoint</Application>
  <PresentationFormat>Szélesvásznú</PresentationFormat>
  <Paragraphs>8</Paragraphs>
  <Slides>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10" baseType="lpstr">
      <vt:lpstr>Arial</vt:lpstr>
      <vt:lpstr>Arial Nova Cond</vt:lpstr>
      <vt:lpstr>Calibri</vt:lpstr>
      <vt:lpstr>Calibri Light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Hastwell</dc:creator>
  <cp:lastModifiedBy>Ágnes Haris</cp:lastModifiedBy>
  <cp:revision>11</cp:revision>
  <dcterms:created xsi:type="dcterms:W3CDTF">2023-08-25T12:03:05Z</dcterms:created>
  <dcterms:modified xsi:type="dcterms:W3CDTF">2025-02-16T16:50:52Z</dcterms:modified>
</cp:coreProperties>
</file>